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55" r:id="rId2"/>
    <p:sldId id="265" r:id="rId3"/>
    <p:sldId id="293" r:id="rId4"/>
    <p:sldId id="317" r:id="rId5"/>
    <p:sldId id="318" r:id="rId6"/>
    <p:sldId id="290" r:id="rId7"/>
    <p:sldId id="291" r:id="rId8"/>
    <p:sldId id="313" r:id="rId9"/>
    <p:sldId id="29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Repo Setup Guide" id="{E228100B-4A8E-4558-9415-E0F75A721585}">
          <p14:sldIdLst>
            <p14:sldId id="355"/>
            <p14:sldId id="265"/>
            <p14:sldId id="293"/>
            <p14:sldId id="317"/>
            <p14:sldId id="318"/>
            <p14:sldId id="290"/>
            <p14:sldId id="291"/>
            <p14:sldId id="31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3431" autoAdjust="0"/>
  </p:normalViewPr>
  <p:slideViewPr>
    <p:cSldViewPr snapToGrid="0">
      <p:cViewPr varScale="1">
        <p:scale>
          <a:sx n="71" d="100"/>
          <a:sy n="7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0:4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24575,'15'0'0,"-3"0"0,0 1 0,1 0 0,-1 0 0,0 2 0,0-1 0,0 1 0,0 1 0,-1 0 0,17 8 0,186 75 0,-120-48 64,596 252-613,-1 38 191,-305-104 292,-43-24 835,-304-181-707,358 187 16,-263-138-78,198 141 0,102 117 0,-140-101 0,176 142 0,203 147 0,-472-379 0,285 200 0,-402-278 0,116 92 0,509 389 0,-253-205 0,200 144 0,-71-52 0,-318-208 0,-119-95 0,544 426 0,-497-391 0,-7 9 0,176 205 0,-176-181 0,9-7 0,222 160 0,-50-79 0,-175-126 0,200 149 0,-317-236 0,115 60 0,-106-66 0,84 62 0,219 202 0,-334-266 0,19 16 0,324 252 0,-387-306 0,0 0 0,0 0 0,0-1 0,1-1 0,0 1 0,-1-1 0,22 5 0,-28-9 0,0 1 0,0-1 0,0 0 0,0 0 0,0 0 0,0-1 0,0 1 0,0-1 0,0 1 0,-1-1 0,1 0 0,0 0 0,0 0 0,0-1 0,-1 1 0,1 0 0,-1-1 0,1 0 0,-1 0 0,0 0 0,0 0 0,0 0 0,0 0 0,0 0 0,0-1 0,0 1 0,-1-1 0,1 1 0,-1-1 0,0 0 0,0 1 0,1-5 0,14-37 0,-3 0 0,-2-2 0,7-60 0,-6 37 0,6-8 0,4-21 0,-19 72 0,-2 7 0,1 1 0,1 0 0,8-24 0,-6 113 0,-6-3 0,-3-1 0,-3 0 0,-3-1 0,-3 0 0,-31 98 0,41-158 0,0-1 0,0 0 0,0 1 0,0-1 0,-1-1 0,0 1 0,0 0 0,0-1 0,0 0 0,-1 0 0,0 0 0,0 0 0,0-1 0,0 0 0,0 0 0,-1 0 0,1-1 0,-11 3 0,-8 2 0,-2 0 0,1-2 0,-28 1 0,39-4 0,-149 10 0,-171-9 0,-103 6 0,347-2-1365,52-5-5461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4252A-5ADE-4726-AF7E-E9EADC640C8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Pair Programming</a:t>
            </a:r>
          </a:p>
          <a:p>
            <a:r>
              <a:rPr lang="en-US" strike="sngStrike" dirty="0"/>
              <a:t>Driver, Navigator, Reviewer Role (Teams of 3)</a:t>
            </a:r>
          </a:p>
          <a:p>
            <a:r>
              <a:rPr lang="en-US" strike="sngStrike" dirty="0"/>
              <a:t>Reviewer Guidelines</a:t>
            </a:r>
          </a:p>
          <a:p>
            <a:r>
              <a:rPr lang="en-US" strike="sngStrike" dirty="0"/>
              <a:t>Milestone Reports</a:t>
            </a:r>
          </a:p>
          <a:p>
            <a:r>
              <a:rPr lang="en-US" strike="sngStrike" dirty="0"/>
              <a:t>Source Control Overview</a:t>
            </a:r>
          </a:p>
          <a:p>
            <a:r>
              <a:rPr lang="en-US" dirty="0"/>
              <a:t>Project Repo Setup Guide</a:t>
            </a:r>
          </a:p>
          <a:p>
            <a:r>
              <a:rPr lang="en-US" dirty="0"/>
              <a:t>TA Meetings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4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B7A-9B2E-4879-86D4-E92889F5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4189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0E05-11F7-49F1-A47C-38C0233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72" y="214560"/>
            <a:ext cx="9815118" cy="1224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With your team, follow the instructions to get your repo setup</a:t>
            </a:r>
          </a:p>
          <a:p>
            <a:r>
              <a:rPr lang="en-US" dirty="0">
                <a:cs typeface="Calibri"/>
              </a:rPr>
              <a:t>You will submit your Final Project from your repo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CDD8-E593-512B-DD4E-EA97B2AE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" y="1438595"/>
            <a:ext cx="8325549" cy="3399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43DA5-C975-D74F-41CB-8696D28A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12" y="4112634"/>
            <a:ext cx="4863007" cy="26135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14:cNvPr>
              <p14:cNvContentPartPr/>
              <p14:nvPr/>
            </p14:nvContentPartPr>
            <p14:xfrm>
              <a:off x="6291264" y="2359074"/>
              <a:ext cx="5042520" cy="350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624" y="2350074"/>
                <a:ext cx="506016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5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23E8-D433-46A4-852B-6C3752F6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E2F2B-05B0-4F15-9E4A-45B87DAF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0"/>
            <a:ext cx="10767676" cy="6844200"/>
          </a:xfrm>
        </p:spPr>
      </p:pic>
    </p:spTree>
    <p:extLst>
      <p:ext uri="{BB962C8B-B14F-4D97-AF65-F5344CB8AC3E}">
        <p14:creationId xmlns:p14="http://schemas.microsoft.com/office/powerpoint/2010/main" val="245945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Sign into</a:t>
            </a:r>
          </a:p>
          <a:p>
            <a:pPr marL="0" indent="0">
              <a:buNone/>
            </a:pPr>
            <a:r>
              <a:rPr lang="en-US" sz="3600" dirty="0"/>
              <a:t>GitHub.com</a:t>
            </a:r>
          </a:p>
          <a:p>
            <a:pPr marL="0" indent="0">
              <a:buNone/>
            </a:pPr>
            <a:r>
              <a:rPr lang="en-US" sz="3600" dirty="0"/>
              <a:t>Go to your account (upper right) and then select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4E8-ED6A-49C1-A31F-8F5C3654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18" y="0"/>
            <a:ext cx="867112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F2320-3A62-4F84-1F85-1E2B43241074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69408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7339E-6A38-4D4D-9BD7-5B097C35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21" y="0"/>
            <a:ext cx="3907958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40636C-06E5-492E-9FFE-7B3D3A5E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Scroll to the bottom of the settings page and select:</a:t>
            </a:r>
          </a:p>
          <a:p>
            <a:pPr marL="0" indent="0">
              <a:buNone/>
            </a:pPr>
            <a:r>
              <a:rPr lang="en-US" sz="3600" dirty="0"/>
              <a:t>“Developer settings”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2CFE9-B93D-9D5E-F9AC-D3F4213C21B1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366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D33-C215-4BF4-B2ED-3487D55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13" y="5426075"/>
            <a:ext cx="10515600" cy="124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Go to Personal access tokens and select “Generate new token” and give yourself enough time to finish the course. </a:t>
            </a:r>
            <a:r>
              <a:rPr lang="en-US" i="1" dirty="0"/>
              <a:t>(You can always generate more tokens later)</a:t>
            </a:r>
          </a:p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49607-35E6-46B4-9205-E7F05D92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3" y="0"/>
            <a:ext cx="12202373" cy="4999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572D3-6D9F-58E1-ACAC-B669756B4A43}"/>
              </a:ext>
            </a:extLst>
          </p:cNvPr>
          <p:cNvSpPr txBox="1"/>
          <p:nvPr/>
        </p:nvSpPr>
        <p:spPr>
          <a:xfrm>
            <a:off x="5077609" y="3539266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219448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364B3-00A5-4751-BF5D-4962640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30" y="0"/>
            <a:ext cx="62696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72153-8900-4DD1-AE11-550DA01990C1}"/>
              </a:ext>
            </a:extLst>
          </p:cNvPr>
          <p:cNvSpPr txBox="1"/>
          <p:nvPr/>
        </p:nvSpPr>
        <p:spPr>
          <a:xfrm>
            <a:off x="83917" y="5273988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9ABFF-B634-CF83-53AF-DEDE79C40990}"/>
              </a:ext>
            </a:extLst>
          </p:cNvPr>
          <p:cNvSpPr txBox="1"/>
          <p:nvPr/>
        </p:nvSpPr>
        <p:spPr>
          <a:xfrm>
            <a:off x="1871831" y="1796527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150921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F1D26-00AC-48A6-8C24-C33A1CD5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3" y="150789"/>
            <a:ext cx="1442171" cy="301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C4869-B340-4DBB-9F17-79733524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22" y="56085"/>
            <a:ext cx="1442171" cy="3102087"/>
          </a:xfrm>
          <a:prstGeom prst="rect">
            <a:avLst/>
          </a:prstGeom>
        </p:spPr>
      </p:pic>
      <p:pic>
        <p:nvPicPr>
          <p:cNvPr id="3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B7D802-0D8E-DA66-130B-CB1AAAC16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" y="3355596"/>
            <a:ext cx="4755127" cy="3271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5CBCDD-44AE-163E-9C3A-C7D15C2B4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220" y="690575"/>
            <a:ext cx="6128056" cy="2239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DE6CC9-9F13-7FB7-B852-AE17080C7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220" y="3012156"/>
            <a:ext cx="6323658" cy="3845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B9F5E-4C62-822B-A913-18E293533E50}"/>
              </a:ext>
            </a:extLst>
          </p:cNvPr>
          <p:cNvSpPr txBox="1"/>
          <p:nvPr/>
        </p:nvSpPr>
        <p:spPr>
          <a:xfrm>
            <a:off x="2025348" y="2203554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B9EB6-1766-7F79-C5DE-D3AC21DB7BCC}"/>
              </a:ext>
            </a:extLst>
          </p:cNvPr>
          <p:cNvSpPr txBox="1"/>
          <p:nvPr/>
        </p:nvSpPr>
        <p:spPr>
          <a:xfrm>
            <a:off x="3116211" y="1051512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F83811-7F32-4FCC-81ED-0F4E5DBA0540}"/>
              </a:ext>
            </a:extLst>
          </p:cNvPr>
          <p:cNvSpPr txBox="1"/>
          <p:nvPr/>
        </p:nvSpPr>
        <p:spPr>
          <a:xfrm>
            <a:off x="8916049" y="1810123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1C70-95DA-A187-BB3C-81B70AEFA163}"/>
              </a:ext>
            </a:extLst>
          </p:cNvPr>
          <p:cNvSpPr txBox="1"/>
          <p:nvPr/>
        </p:nvSpPr>
        <p:spPr>
          <a:xfrm>
            <a:off x="6096000" y="435728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57960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A7FA-8145-405F-B69A-C7CA0A67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696776"/>
            <a:ext cx="2734321" cy="4162486"/>
          </a:xfrm>
        </p:spPr>
        <p:txBody>
          <a:bodyPr>
            <a:noAutofit/>
          </a:bodyPr>
          <a:lstStyle/>
          <a:p>
            <a:r>
              <a:rPr lang="en-US" sz="2800" dirty="0"/>
              <a:t>You have to use your </a:t>
            </a:r>
            <a:r>
              <a:rPr lang="en-US" sz="2800" b="1" u="sng" dirty="0"/>
              <a:t>Personal Access Token</a:t>
            </a:r>
            <a:r>
              <a:rPr lang="en-US" sz="2800" dirty="0"/>
              <a:t> AS your password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username is your </a:t>
            </a:r>
            <a:r>
              <a:rPr lang="en-US" sz="2800" b="1" u="sng" dirty="0"/>
              <a:t>GITHUB username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AB194-E596-48BD-ADC8-CA3CF7A3E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0"/>
            <a:ext cx="7944908" cy="67701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5500F-3519-7242-CE94-9F3611D534E6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12295</TotalTime>
  <Words>236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Agenda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to use your Personal Access Token AS your password  The username is your GITHUB username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Yoder, Jason</cp:lastModifiedBy>
  <cp:revision>389</cp:revision>
  <dcterms:created xsi:type="dcterms:W3CDTF">2013-07-15T20:26:40Z</dcterms:created>
  <dcterms:modified xsi:type="dcterms:W3CDTF">2023-01-29T20:33:45Z</dcterms:modified>
</cp:coreProperties>
</file>